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308D-1508-497E-87AF-26F726308217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695D-599B-4BBE-A687-CD755F469E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Gulf Oil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Truck Art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lf oil truck 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03"/>
            <a:ext cx="9144000" cy="64693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045"/>
            <a:ext cx="9144000" cy="62759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759"/>
            <a:ext cx="9144000" cy="50884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63" y="0"/>
            <a:ext cx="53486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640"/>
            <a:ext cx="9144000" cy="27127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236"/>
            <a:ext cx="9144000" cy="62035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Gulf Oil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Gulf Oil </dc:title>
  <dc:creator>sonali</dc:creator>
  <cp:lastModifiedBy>sonali</cp:lastModifiedBy>
  <cp:revision>1</cp:revision>
  <dcterms:created xsi:type="dcterms:W3CDTF">2014-03-03T11:45:43Z</dcterms:created>
  <dcterms:modified xsi:type="dcterms:W3CDTF">2014-03-03T11:49:09Z</dcterms:modified>
</cp:coreProperties>
</file>